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寛史 錦田" initials="寛錦" lastIdx="3" clrIdx="0">
    <p:extLst>
      <p:ext uri="{19B8F6BF-5375-455C-9EA6-DF929625EA0E}">
        <p15:presenceInfo xmlns:p15="http://schemas.microsoft.com/office/powerpoint/2012/main" userId="e695379a027189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A4CED-8C43-4ED9-A544-CF3A6A001F7A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11E73-B1B0-493A-AA09-DD132BE69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1649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C11E73-B1B0-493A-AA09-DD132BE6951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68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BBF445-A13F-FA01-B2F3-98243A792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E45E4D-0804-D22C-E850-D4447AE32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4BF555-B3DA-F260-04B6-EFB9AD0EE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EB4CB3-8B00-AE3F-D635-B0EC0A4E8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E3FFE6-4E6A-B5A7-153B-DBC2E58E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75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842A75-5139-52D4-6CB6-F3A17B90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423BD2-B5B0-61B7-1233-D82B3F26A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7E1C3D-A453-0444-29DA-07DE13FB1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BBD06F-6BBD-73C0-994E-B53CF313F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254B1B-5171-F981-1AAD-156828E4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402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1B070B5-A88C-A022-9749-46BD1B3FBC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F36759C-99C9-94BB-BFCE-B04218C5B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06CBA0-E2D9-9118-4A86-C2596D4F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6D234E-52F1-B5E6-7B6E-11F448C1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1B467C-5001-4089-D8A0-53ACCA10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118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539740-6AB6-3750-0B1F-85F9B2019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22330C-62A6-EB3F-55C6-87A0F0E3D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87178C-2D0D-42F8-EC25-6636499B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65F68B-9DE3-2716-AA5F-A1389D0D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24A9A8-D81B-1FB5-BC74-E8077FAD7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972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32A742-2060-7B1A-D588-DD91688E0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559A4C-B42E-3EA7-42EB-ADD0CF322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EF3C24-0600-441B-0AA4-ED8B399E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D324B6-A24F-BA96-4FFB-1B840346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444B57-E567-7025-B098-B39B5A2B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057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F38EE2-C8A0-0260-C86C-359C5754B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4E86B-661B-9FDB-DF3B-8DF8D1B1E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507B6E9-B926-5530-1E57-B8415AE51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2E36AF-3782-DD4E-D542-F7229A0B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38E6508-7860-9D06-F64E-FF514E04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AC33C2-5E4C-383A-CF1E-5F1510E4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28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AF6346-83B4-5605-F1F0-7986F12C5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633853-4C25-65E9-B5BC-B6EDB187F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357EE0-C45C-A9B4-C61F-A24CA9CE3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0531E6B-84CF-6755-7017-493EB3F6A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B39CBFD-8227-1121-864F-1974995C6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4729C87-EE40-4052-37DA-A06B15175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648AAD0-EDCF-DB72-DAEF-4F95A6E14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2A34596-1920-47B7-A9B4-46DEAEAB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87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22C980-ADDE-C26E-116B-293AAA81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238D192-CFDA-935E-A7FB-401930FA2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ACBC0A5-D1EC-F0CD-4B23-4BF7EC38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DBC4639-4FB7-1770-C2E9-C84982BF1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868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398FCE1-25A4-E3AA-EBF9-C34D97FB2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7CC1166-BA72-F36D-BDB1-7A96352A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19DE73-3B66-B262-6ED3-5BF653A4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322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2266A-4738-D9AA-9204-66FA0176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90CCBB-D65D-E9AE-C311-243DDF668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CD72FB-C36A-6182-7313-06CF64C0F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1DFBBC4-E85C-09C2-78A1-1E2E1C49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C0079E-A169-FC96-C7AB-F080964CD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16BA9A-8284-1E8E-C7A2-C115ABA25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57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C7F270-F5EE-A93A-4FA1-22123EAB5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0B8DE23-E0C6-671B-B1FF-6C6FE52DC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B3B760-3323-271F-8195-EB3B0BA7F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A23D2B-B6C9-6794-79EF-86B3982C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21AF86-DD6C-44B6-ACD8-26E263820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CE833E-3046-EFAB-8E73-B6399DB4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732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B19105-B652-4FFD-1A22-AF3F9BB29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E5A6F6-BEDE-38BC-502B-C26120D2F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EC5DCC-8F43-59E0-1125-14AD538B52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5E502-A582-4A5A-A22F-FAAD2DC2A748}" type="datetimeFigureOut">
              <a:rPr kumimoji="1" lang="ja-JP" altLang="en-US" smtClean="0"/>
              <a:t>2025/11/28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347849-3188-02E5-185A-37DA2977E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439C45-D3DD-B46B-CD64-FA8F36764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CD895-AA14-418D-B5D1-C0CE6FA1FC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17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B60B9F-0BFA-C4F1-92DA-B239B35AA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322264"/>
            <a:ext cx="11601450" cy="868362"/>
          </a:xfrm>
        </p:spPr>
        <p:txBody>
          <a:bodyPr>
            <a:normAutofit fontScale="90000"/>
          </a:bodyPr>
          <a:lstStyle/>
          <a:p>
            <a:r>
              <a:rPr lang="en-US" altLang="ja-JP" b="1" dirty="0">
                <a:latin typeface="ＤＦ平成明朝体W3" panose="02020309000000000000" pitchFamily="17" charset="-128"/>
                <a:ea typeface="ＤＦ平成明朝体W3" panose="02020309000000000000" pitchFamily="17" charset="-128"/>
              </a:rPr>
              <a:t>Application</a:t>
            </a:r>
            <a:r>
              <a:rPr lang="ja-JP" altLang="en-US" sz="2700" dirty="0">
                <a:latin typeface="ＤＦ平成明朝体W3" panose="02020309000000000000" pitchFamily="17" charset="-128"/>
                <a:ea typeface="ＤＦ平成明朝体W3" panose="02020309000000000000" pitchFamily="17" charset="-128"/>
              </a:rPr>
              <a:t>（受付）</a:t>
            </a:r>
            <a:r>
              <a:rPr lang="ja-JP" altLang="en-US" i="1" dirty="0">
                <a:latin typeface="ＤＦ平成明朝体W3" panose="02020309000000000000" pitchFamily="17" charset="-128"/>
                <a:ea typeface="ＤＦ平成明朝体W3" panose="02020309000000000000" pitchFamily="17" charset="-128"/>
              </a:rPr>
              <a:t>～</a:t>
            </a:r>
            <a:r>
              <a:rPr lang="en-US" altLang="ja-JP" i="1" dirty="0" err="1">
                <a:latin typeface="ＤＦ平成明朝体W3" panose="02020309000000000000" pitchFamily="17" charset="-128"/>
                <a:ea typeface="ＤＦ平成明朝体W3" panose="02020309000000000000" pitchFamily="17" charset="-128"/>
              </a:rPr>
              <a:t>Kamiarimikuji</a:t>
            </a:r>
            <a:r>
              <a:rPr lang="ja-JP" altLang="en-US" i="1" dirty="0">
                <a:latin typeface="ＤＦ平成明朝体W3" panose="02020309000000000000" pitchFamily="17" charset="-128"/>
                <a:ea typeface="ＤＦ平成明朝体W3" panose="02020309000000000000" pitchFamily="17" charset="-128"/>
              </a:rPr>
              <a:t>～</a:t>
            </a:r>
            <a:endParaRPr kumimoji="1" lang="ja-JP" altLang="en-US" i="1" dirty="0">
              <a:latin typeface="ＤＦ平成明朝体W3" panose="02020309000000000000" pitchFamily="17" charset="-128"/>
              <a:ea typeface="ＤＦ平成明朝体W3" panose="02020309000000000000" pitchFamily="17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017A69-6CB8-77A4-1034-F4A311BEC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52549"/>
            <a:ext cx="9144000" cy="704851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ja-JP" dirty="0"/>
              <a:t>Please point  </a:t>
            </a:r>
            <a:r>
              <a:rPr lang="en-US" altLang="ja-JP" dirty="0"/>
              <a:t>each </a:t>
            </a:r>
            <a:r>
              <a:rPr kumimoji="1" lang="en-US" altLang="ja-JP" dirty="0"/>
              <a:t>item of this sheet.</a:t>
            </a:r>
          </a:p>
          <a:p>
            <a:r>
              <a:rPr lang="en-US" altLang="ja-JP" dirty="0"/>
              <a:t>(</a:t>
            </a:r>
            <a:r>
              <a:rPr lang="ja-JP" altLang="en-US" dirty="0"/>
              <a:t>該当する項目をさし示してください。</a:t>
            </a:r>
            <a:r>
              <a:rPr lang="en-US" altLang="ja-JP" dirty="0"/>
              <a:t>)</a:t>
            </a:r>
            <a:endParaRPr kumimoji="1" lang="ja-JP" altLang="en-US" dirty="0"/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115C1660-2D2C-7E48-F6E9-F5D5D23D1807}"/>
              </a:ext>
            </a:extLst>
          </p:cNvPr>
          <p:cNvSpPr txBox="1">
            <a:spLocks/>
          </p:cNvSpPr>
          <p:nvPr/>
        </p:nvSpPr>
        <p:spPr>
          <a:xfrm>
            <a:off x="638175" y="2057398"/>
            <a:ext cx="11353800" cy="3295650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b="1" dirty="0"/>
              <a:t>1.Desired time</a:t>
            </a:r>
            <a:r>
              <a:rPr lang="en-US" altLang="ja-JP" dirty="0"/>
              <a:t>	9:00</a:t>
            </a:r>
            <a:r>
              <a:rPr lang="ja-JP" altLang="en-US" dirty="0"/>
              <a:t>／</a:t>
            </a:r>
            <a:r>
              <a:rPr lang="en-US" altLang="ja-JP" dirty="0"/>
              <a:t>9:30</a:t>
            </a:r>
            <a:r>
              <a:rPr lang="ja-JP" altLang="en-US" dirty="0"/>
              <a:t>／</a:t>
            </a:r>
            <a:r>
              <a:rPr lang="en-US" altLang="ja-JP" dirty="0"/>
              <a:t>10:00</a:t>
            </a:r>
            <a:r>
              <a:rPr lang="ja-JP" altLang="en-US" dirty="0"/>
              <a:t>／</a:t>
            </a:r>
            <a:r>
              <a:rPr lang="en-US" altLang="ja-JP" dirty="0"/>
              <a:t>10:30</a:t>
            </a:r>
            <a:r>
              <a:rPr lang="ja-JP" altLang="en-US" dirty="0"/>
              <a:t>／</a:t>
            </a:r>
            <a:r>
              <a:rPr lang="en-US" altLang="ja-JP" dirty="0"/>
              <a:t>11:00</a:t>
            </a:r>
            <a:r>
              <a:rPr lang="ja-JP" altLang="en-US" dirty="0"/>
              <a:t>／</a:t>
            </a:r>
            <a:r>
              <a:rPr lang="en-US" altLang="ja-JP" dirty="0"/>
              <a:t>11:30  </a:t>
            </a:r>
          </a:p>
          <a:p>
            <a:pPr algn="l"/>
            <a:r>
              <a:rPr lang="en-US" altLang="ja-JP" dirty="0"/>
              <a:t>			13:00</a:t>
            </a:r>
            <a:r>
              <a:rPr lang="ja-JP" altLang="en-US" dirty="0"/>
              <a:t>／</a:t>
            </a:r>
            <a:r>
              <a:rPr lang="en-US" altLang="ja-JP" dirty="0"/>
              <a:t>13:30</a:t>
            </a:r>
            <a:r>
              <a:rPr lang="ja-JP" altLang="en-US" dirty="0"/>
              <a:t>／</a:t>
            </a:r>
            <a:r>
              <a:rPr lang="en-US" altLang="ja-JP" dirty="0"/>
              <a:t>14:00</a:t>
            </a:r>
            <a:r>
              <a:rPr lang="ja-JP" altLang="en-US" dirty="0"/>
              <a:t>／</a:t>
            </a:r>
            <a:r>
              <a:rPr lang="en-US" altLang="ja-JP" dirty="0"/>
              <a:t>14:30</a:t>
            </a:r>
            <a:r>
              <a:rPr lang="ja-JP" altLang="en-US" dirty="0"/>
              <a:t>／</a:t>
            </a:r>
            <a:r>
              <a:rPr lang="en-US" altLang="ja-JP" dirty="0"/>
              <a:t>15:00</a:t>
            </a:r>
            <a:r>
              <a:rPr lang="ja-JP" altLang="en-US" dirty="0"/>
              <a:t>／</a:t>
            </a:r>
            <a:r>
              <a:rPr lang="en-US" altLang="ja-JP" dirty="0"/>
              <a:t>15:30</a:t>
            </a:r>
            <a:r>
              <a:rPr lang="ja-JP" altLang="en-US" dirty="0"/>
              <a:t>／</a:t>
            </a:r>
            <a:r>
              <a:rPr lang="en-US" altLang="ja-JP" dirty="0"/>
              <a:t>16:00</a:t>
            </a:r>
            <a:r>
              <a:rPr lang="ja-JP" altLang="en-US" dirty="0"/>
              <a:t>／</a:t>
            </a:r>
            <a:r>
              <a:rPr lang="en-US" altLang="ja-JP" dirty="0"/>
              <a:t>16:30</a:t>
            </a:r>
          </a:p>
          <a:p>
            <a:pPr algn="l"/>
            <a:endParaRPr lang="en-US" altLang="ja-JP" dirty="0"/>
          </a:p>
          <a:p>
            <a:pPr algn="l"/>
            <a:r>
              <a:rPr lang="en-US" altLang="ja-JP" b="1" dirty="0"/>
              <a:t>2.Participant	</a:t>
            </a:r>
            <a:r>
              <a:rPr lang="en-US" altLang="ja-JP" dirty="0"/>
              <a:t>The identical person</a:t>
            </a:r>
            <a:r>
              <a:rPr lang="ja-JP" altLang="en-US" dirty="0"/>
              <a:t> </a:t>
            </a:r>
            <a:r>
              <a:rPr lang="en-US" altLang="ja-JP" dirty="0"/>
              <a:t>only </a:t>
            </a:r>
            <a:r>
              <a:rPr lang="en-US" altLang="ja-JP" sz="1800" dirty="0"/>
              <a:t>(</a:t>
            </a:r>
            <a:r>
              <a:rPr lang="ja-JP" altLang="en-US" sz="1800" dirty="0"/>
              <a:t>本人のみ</a:t>
            </a:r>
            <a:r>
              <a:rPr lang="en-US" altLang="ja-JP" sz="1800" dirty="0"/>
              <a:t>),</a:t>
            </a:r>
            <a:r>
              <a:rPr lang="en-US" altLang="ja-JP" dirty="0"/>
              <a:t>or </a:t>
            </a:r>
          </a:p>
          <a:p>
            <a:pPr algn="l"/>
            <a:r>
              <a:rPr lang="en-US" altLang="ja-JP" dirty="0"/>
              <a:t>			Group ( Couple</a:t>
            </a:r>
            <a:r>
              <a:rPr lang="ja-JP" altLang="en-US" dirty="0"/>
              <a:t>　　</a:t>
            </a:r>
            <a:r>
              <a:rPr lang="en-US" altLang="ja-JP" dirty="0"/>
              <a:t>Family</a:t>
            </a:r>
            <a:r>
              <a:rPr lang="ja-JP" altLang="en-US" dirty="0"/>
              <a:t>　　</a:t>
            </a:r>
            <a:r>
              <a:rPr lang="en-US" altLang="ja-JP" dirty="0"/>
              <a:t>Friends</a:t>
            </a:r>
            <a:r>
              <a:rPr lang="ja-JP" altLang="en-US" dirty="0"/>
              <a:t>　　</a:t>
            </a:r>
            <a:r>
              <a:rPr lang="en-US" altLang="ja-JP" dirty="0"/>
              <a:t>Members )</a:t>
            </a:r>
          </a:p>
          <a:p>
            <a:pPr algn="l"/>
            <a:r>
              <a:rPr lang="en-US" altLang="ja-JP" dirty="0"/>
              <a:t>			(In your group, if you want to join </a:t>
            </a:r>
            <a:r>
              <a:rPr lang="en-US" altLang="ja-JP" b="1" dirty="0"/>
              <a:t>Each</a:t>
            </a:r>
            <a:r>
              <a:rPr lang="en-US" altLang="ja-JP" dirty="0"/>
              <a:t>, it is OK.</a:t>
            </a:r>
            <a:r>
              <a:rPr lang="ja-JP" altLang="en-US" dirty="0"/>
              <a:t> </a:t>
            </a:r>
            <a:endParaRPr lang="en-US" altLang="ja-JP" dirty="0"/>
          </a:p>
          <a:p>
            <a:pPr algn="l"/>
            <a:r>
              <a:rPr lang="en-US" altLang="ja-JP" dirty="0"/>
              <a:t>			</a:t>
            </a:r>
            <a:r>
              <a:rPr lang="en-US" altLang="ja-JP" dirty="0" err="1"/>
              <a:t>However,the</a:t>
            </a:r>
            <a:r>
              <a:rPr lang="en-US" altLang="ja-JP" dirty="0"/>
              <a:t> offering money is also </a:t>
            </a:r>
            <a:r>
              <a:rPr lang="en-US" altLang="ja-JP" b="1" dirty="0"/>
              <a:t>Each.</a:t>
            </a:r>
            <a:r>
              <a:rPr lang="en-US" altLang="ja-JP" dirty="0"/>
              <a:t>)</a:t>
            </a: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6CCEFA55-6F19-3AD9-7618-3B69D29F5CF4}"/>
              </a:ext>
            </a:extLst>
          </p:cNvPr>
          <p:cNvSpPr txBox="1">
            <a:spLocks/>
          </p:cNvSpPr>
          <p:nvPr/>
        </p:nvSpPr>
        <p:spPr>
          <a:xfrm>
            <a:off x="1210820" y="6019798"/>
            <a:ext cx="9944100" cy="704851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/>
              <a:t>Please write your name(or group members’ some) on the cover of pink sheet in tent.</a:t>
            </a:r>
          </a:p>
          <a:p>
            <a:r>
              <a:rPr lang="en-US" altLang="ja-JP" dirty="0"/>
              <a:t>(</a:t>
            </a:r>
            <a:r>
              <a:rPr lang="ja-JP" altLang="en-US" dirty="0"/>
              <a:t>桃色のみくじの表紙にテント内で名前を書いてください。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C9C4CDE7-5081-509D-1832-FD676817D2A7}"/>
              </a:ext>
            </a:extLst>
          </p:cNvPr>
          <p:cNvSpPr/>
          <p:nvPr/>
        </p:nvSpPr>
        <p:spPr>
          <a:xfrm>
            <a:off x="5940554" y="5353048"/>
            <a:ext cx="484632" cy="6667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71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字幕 2">
            <a:extLst>
              <a:ext uri="{FF2B5EF4-FFF2-40B4-BE49-F238E27FC236}">
                <a16:creationId xmlns:a16="http://schemas.microsoft.com/office/drawing/2014/main" id="{F132E739-72D3-B681-A514-B850CD88002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08721" y="762000"/>
            <a:ext cx="11382375" cy="5905500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b="1" dirty="0"/>
              <a:t>3.Offering money</a:t>
            </a:r>
            <a:r>
              <a:rPr lang="en-US" altLang="ja-JP" sz="1800" b="1" dirty="0"/>
              <a:t>(</a:t>
            </a:r>
            <a:r>
              <a:rPr lang="ja-JP" altLang="en-US" sz="1800" b="1" dirty="0"/>
              <a:t>お初穂料</a:t>
            </a:r>
            <a:r>
              <a:rPr lang="en-US" altLang="ja-JP" sz="1800" b="1" dirty="0"/>
              <a:t>)</a:t>
            </a:r>
            <a:r>
              <a:rPr lang="en-US" altLang="ja-JP" b="1" dirty="0"/>
              <a:t>	</a:t>
            </a:r>
            <a:r>
              <a:rPr lang="ja-JP" altLang="en-US" b="1" dirty="0"/>
              <a:t>　</a:t>
            </a:r>
            <a:r>
              <a:rPr lang="en-US" altLang="ja-JP" b="1" dirty="0"/>
              <a:t>4,000</a:t>
            </a:r>
            <a:r>
              <a:rPr lang="ja-JP" altLang="en-US" b="1" dirty="0"/>
              <a:t> </a:t>
            </a:r>
            <a:r>
              <a:rPr lang="en-US" altLang="ja-JP" b="1" dirty="0"/>
              <a:t>yen</a:t>
            </a:r>
            <a:br>
              <a:rPr lang="en-US" altLang="ja-JP" b="1" dirty="0"/>
            </a:br>
            <a:br>
              <a:rPr lang="en-US" altLang="ja-JP" dirty="0"/>
            </a:br>
            <a:r>
              <a:rPr lang="en-US" altLang="ja-JP" dirty="0"/>
              <a:t>Please offer it at the counter(=Application space)</a:t>
            </a:r>
            <a:r>
              <a:rPr lang="ja-JP" altLang="en-US" dirty="0"/>
              <a:t>　</a:t>
            </a:r>
            <a:r>
              <a:rPr lang="en-US" altLang="ja-JP" dirty="0"/>
              <a:t>with your pink sheet.</a:t>
            </a:r>
            <a:br>
              <a:rPr lang="en-US" altLang="ja-JP" dirty="0"/>
            </a:br>
            <a:br>
              <a:rPr lang="en-US" altLang="ja-JP" dirty="0"/>
            </a:br>
            <a:r>
              <a:rPr lang="en-US" altLang="ja-JP" i="1" dirty="0"/>
              <a:t>(※Please check your name on your sheet.)</a:t>
            </a:r>
            <a:br>
              <a:rPr lang="en-US" altLang="ja-JP" i="1" dirty="0"/>
            </a:br>
            <a:br>
              <a:rPr lang="en-US" altLang="ja-JP" dirty="0"/>
            </a:br>
            <a:r>
              <a:rPr lang="en-US" altLang="ja-JP" sz="1800" dirty="0"/>
              <a:t>(</a:t>
            </a:r>
            <a:r>
              <a:rPr lang="ja-JP" altLang="en-US" sz="1800" dirty="0"/>
              <a:t>お初穂料</a:t>
            </a:r>
            <a:r>
              <a:rPr lang="en-US" altLang="ja-JP" sz="1800" dirty="0"/>
              <a:t>4,000</a:t>
            </a:r>
            <a:r>
              <a:rPr lang="ja-JP" altLang="en-US" sz="1800" dirty="0"/>
              <a:t>円を、ピンクの紙と一緒にカウンターにて御納めください。ご自身のお名前が書いてあることを確認してください。</a:t>
            </a:r>
            <a:r>
              <a:rPr lang="en-US" altLang="ja-JP" sz="1800" dirty="0"/>
              <a:t>)</a:t>
            </a:r>
            <a:br>
              <a:rPr lang="en-US" altLang="ja-JP" dirty="0"/>
            </a:br>
            <a:endParaRPr lang="en-US" altLang="ja-JP" dirty="0"/>
          </a:p>
          <a:p>
            <a:pPr algn="l"/>
            <a:r>
              <a:rPr lang="en-US" altLang="ja-JP" b="1" dirty="0"/>
              <a:t>4.Please</a:t>
            </a:r>
            <a:r>
              <a:rPr lang="ja-JP" altLang="en-US" b="1" dirty="0"/>
              <a:t> </a:t>
            </a:r>
            <a:r>
              <a:rPr lang="en-US" altLang="ja-JP" b="1" dirty="0"/>
              <a:t>wait</a:t>
            </a:r>
            <a:r>
              <a:rPr lang="ja-JP" altLang="en-US" b="1" dirty="0"/>
              <a:t> </a:t>
            </a:r>
            <a:r>
              <a:rPr lang="en-US" altLang="ja-JP" b="1" dirty="0"/>
              <a:t>until your</a:t>
            </a:r>
            <a:r>
              <a:rPr lang="ja-JP" altLang="en-US" b="1" dirty="0"/>
              <a:t> </a:t>
            </a:r>
            <a:r>
              <a:rPr lang="en-US" altLang="ja-JP" b="1" dirty="0"/>
              <a:t>desired time on grounds . </a:t>
            </a:r>
            <a:br>
              <a:rPr lang="en-US" altLang="ja-JP" b="1" dirty="0"/>
            </a:br>
            <a:br>
              <a:rPr lang="en-US" altLang="ja-JP" b="1" dirty="0"/>
            </a:br>
            <a:r>
              <a:rPr lang="en-US" altLang="ja-JP" dirty="0"/>
              <a:t>Before 5~10 minutes , please come back that tent near</a:t>
            </a:r>
            <a:r>
              <a:rPr lang="ja-JP" altLang="en-US" dirty="0"/>
              <a:t> </a:t>
            </a:r>
            <a:r>
              <a:rPr lang="en-US" altLang="ja-JP" dirty="0"/>
              <a:t>.</a:t>
            </a:r>
            <a:br>
              <a:rPr lang="en-US" altLang="ja-JP" dirty="0"/>
            </a:br>
            <a:br>
              <a:rPr lang="en-US" altLang="ja-JP" dirty="0"/>
            </a:br>
            <a:r>
              <a:rPr lang="en-US" altLang="ja-JP" sz="1800" dirty="0"/>
              <a:t>(</a:t>
            </a:r>
            <a:r>
              <a:rPr lang="ja-JP" altLang="en-US" sz="1800" dirty="0"/>
              <a:t>ご希望の時間まで、敷地内でお待ちください。</a:t>
            </a:r>
            <a:r>
              <a:rPr lang="en-US" altLang="ja-JP" sz="1800" dirty="0"/>
              <a:t>5</a:t>
            </a:r>
            <a:r>
              <a:rPr lang="ja-JP" altLang="en-US" sz="1800" dirty="0"/>
              <a:t>～</a:t>
            </a:r>
            <a:r>
              <a:rPr lang="en-US" altLang="ja-JP" sz="1800" dirty="0"/>
              <a:t>10</a:t>
            </a:r>
            <a:r>
              <a:rPr lang="ja-JP" altLang="en-US" sz="1800" dirty="0"/>
              <a:t>分前には、テントの近くに戻ってきてください。</a:t>
            </a:r>
            <a:r>
              <a:rPr lang="en-US" altLang="ja-JP" sz="1800" dirty="0"/>
              <a:t>)</a:t>
            </a:r>
            <a:br>
              <a:rPr lang="en-US" altLang="ja-JP" sz="1800" dirty="0"/>
            </a:br>
            <a:br>
              <a:rPr lang="en-US" altLang="ja-JP" sz="1800" dirty="0"/>
            </a:br>
            <a:br>
              <a:rPr lang="en-US" altLang="ja-JP" sz="1800" dirty="0"/>
            </a:br>
            <a:r>
              <a:rPr lang="en-US" altLang="ja-JP" b="1" dirty="0"/>
              <a:t>5.If we call your name, please follow us.</a:t>
            </a:r>
            <a:br>
              <a:rPr lang="en-US" altLang="ja-JP" dirty="0"/>
            </a:br>
            <a:r>
              <a:rPr lang="en-US" altLang="ja-JP" sz="1800" dirty="0"/>
              <a:t>(</a:t>
            </a:r>
            <a:r>
              <a:rPr lang="ja-JP" altLang="en-US" sz="1800" dirty="0"/>
              <a:t>お名前を呼ばれたら、後についてきてください。</a:t>
            </a:r>
            <a:r>
              <a:rPr lang="en-US" altLang="ja-JP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7886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47C01D-2A31-4432-33B9-56963825E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1" y="327991"/>
            <a:ext cx="11806236" cy="884583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latin typeface="ＤＨＰ平成明朝体W3" panose="02020300000000000000" pitchFamily="18" charset="-128"/>
                <a:ea typeface="ＤＨＰ平成明朝体W3" panose="02020300000000000000" pitchFamily="18" charset="-128"/>
              </a:rPr>
              <a:t>Program</a:t>
            </a:r>
            <a:r>
              <a:rPr lang="en-US" altLang="ja-JP" i="1" dirty="0">
                <a:latin typeface="ＤＨＰ平成明朝体W3" panose="02020300000000000000" pitchFamily="18" charset="-128"/>
                <a:ea typeface="ＤＨＰ平成明朝体W3" panose="02020300000000000000" pitchFamily="18" charset="-128"/>
              </a:rPr>
              <a:t>~Kamiarimikuji~page1</a:t>
            </a:r>
            <a:endParaRPr kumimoji="1" lang="ja-JP" altLang="en-US" i="1" dirty="0">
              <a:latin typeface="ＤＨＰ平成明朝体W3" panose="02020300000000000000" pitchFamily="18" charset="-128"/>
              <a:ea typeface="ＤＨＰ平成明朝体W3" panose="02020300000000000000" pitchFamily="18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0316F3B-602F-69F5-4371-98F6AFA4F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" y="1212574"/>
            <a:ext cx="11725275" cy="5493026"/>
          </a:xfrm>
          <a:ln w="381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l"/>
            <a:r>
              <a:rPr kumimoji="1" lang="en-US" altLang="ja-JP" b="1" dirty="0"/>
              <a:t>1.Purifying(</a:t>
            </a:r>
            <a:r>
              <a:rPr kumimoji="1" lang="ja-JP" altLang="en-US" b="1" dirty="0"/>
              <a:t>お祓い</a:t>
            </a:r>
            <a:r>
              <a:rPr kumimoji="1" lang="en-US" altLang="ja-JP" b="1" dirty="0"/>
              <a:t>)</a:t>
            </a:r>
          </a:p>
          <a:p>
            <a:pPr algn="l"/>
            <a:r>
              <a:rPr lang="en-US" altLang="ja-JP" dirty="0"/>
              <a:t>Please</a:t>
            </a:r>
            <a:r>
              <a:rPr lang="ja-JP" altLang="en-US" dirty="0"/>
              <a:t> </a:t>
            </a:r>
            <a:r>
              <a:rPr lang="en-US" altLang="ja-JP" dirty="0"/>
              <a:t>bow your head while saying</a:t>
            </a:r>
            <a:r>
              <a:rPr lang="ja-JP" altLang="en-US" dirty="0"/>
              <a:t> </a:t>
            </a:r>
            <a:r>
              <a:rPr lang="en-US" altLang="ja-JP" i="1" dirty="0" err="1"/>
              <a:t>haraikotoba</a:t>
            </a:r>
            <a:r>
              <a:rPr lang="en-US" altLang="ja-JP" i="1" dirty="0"/>
              <a:t> </a:t>
            </a:r>
            <a:r>
              <a:rPr lang="en-US" altLang="ja-JP" dirty="0"/>
              <a:t>(our prayers</a:t>
            </a:r>
            <a:r>
              <a:rPr lang="ja-JP" altLang="en-US" dirty="0"/>
              <a:t> </a:t>
            </a:r>
            <a:r>
              <a:rPr lang="en-US" altLang="ja-JP" dirty="0"/>
              <a:t>to</a:t>
            </a:r>
            <a:r>
              <a:rPr lang="ja-JP" altLang="en-US" dirty="0"/>
              <a:t> </a:t>
            </a:r>
            <a:r>
              <a:rPr lang="en-US" altLang="ja-JP" dirty="0"/>
              <a:t>purify)</a:t>
            </a:r>
            <a:r>
              <a:rPr lang="ja-JP" altLang="en-US" dirty="0"/>
              <a:t> </a:t>
            </a:r>
            <a:r>
              <a:rPr lang="en-US" altLang="ja-JP" dirty="0"/>
              <a:t>and</a:t>
            </a:r>
            <a:r>
              <a:rPr lang="ja-JP" altLang="en-US" dirty="0"/>
              <a:t> </a:t>
            </a:r>
            <a:r>
              <a:rPr lang="en-US" altLang="ja-JP" dirty="0"/>
              <a:t>sweeping </a:t>
            </a:r>
            <a:r>
              <a:rPr lang="en-US" altLang="ja-JP" i="1" dirty="0" err="1"/>
              <a:t>Oonusa</a:t>
            </a:r>
            <a:r>
              <a:rPr lang="en-US" altLang="ja-JP" dirty="0"/>
              <a:t>(purifying item).</a:t>
            </a:r>
          </a:p>
          <a:p>
            <a:pPr algn="l"/>
            <a:r>
              <a:rPr lang="ja-JP" altLang="en-US" sz="2200" dirty="0"/>
              <a:t>祓詞（はらいことば）（お祓いのための言葉）を唱えている間、並びに大麻（おおぬさ）</a:t>
            </a:r>
            <a:r>
              <a:rPr lang="en-US" altLang="ja-JP" sz="2200" dirty="0"/>
              <a:t>(</a:t>
            </a:r>
            <a:r>
              <a:rPr lang="ja-JP" altLang="en-US" sz="2200" dirty="0"/>
              <a:t>祓いの道具</a:t>
            </a:r>
            <a:r>
              <a:rPr lang="en-US" altLang="ja-JP" sz="2200" dirty="0"/>
              <a:t>)</a:t>
            </a:r>
            <a:r>
              <a:rPr lang="ja-JP" altLang="en-US" sz="2200" dirty="0"/>
              <a:t>を振っている間は、頭をお下げください。</a:t>
            </a:r>
            <a:endParaRPr lang="en-US" altLang="ja-JP" sz="2200" dirty="0"/>
          </a:p>
          <a:p>
            <a:pPr algn="l"/>
            <a:endParaRPr kumimoji="1" lang="en-US" altLang="ja-JP" sz="2200" dirty="0"/>
          </a:p>
          <a:p>
            <a:pPr algn="l"/>
            <a:r>
              <a:rPr lang="en-US" altLang="ja-JP" b="1" dirty="0"/>
              <a:t>2.Saying</a:t>
            </a:r>
            <a:r>
              <a:rPr lang="ja-JP" altLang="en-US" b="1" dirty="0"/>
              <a:t> </a:t>
            </a:r>
            <a:r>
              <a:rPr lang="en-US" altLang="ja-JP" b="1" i="1" dirty="0"/>
              <a:t>Norito </a:t>
            </a:r>
            <a:r>
              <a:rPr lang="en-US" altLang="ja-JP" b="1" dirty="0"/>
              <a:t>(Saying our prayers)(</a:t>
            </a:r>
            <a:r>
              <a:rPr lang="ja-JP" altLang="en-US" b="1" dirty="0"/>
              <a:t>祝詞奏上</a:t>
            </a:r>
            <a:r>
              <a:rPr lang="en-US" altLang="ja-JP" b="1" dirty="0"/>
              <a:t>)</a:t>
            </a:r>
          </a:p>
          <a:p>
            <a:pPr algn="l"/>
            <a:r>
              <a:rPr lang="en-US" altLang="ja-JP" dirty="0"/>
              <a:t>Please</a:t>
            </a:r>
            <a:r>
              <a:rPr lang="ja-JP" altLang="en-US" dirty="0"/>
              <a:t> </a:t>
            </a:r>
            <a:r>
              <a:rPr lang="en-US" altLang="ja-JP" dirty="0"/>
              <a:t>bow</a:t>
            </a:r>
            <a:r>
              <a:rPr lang="ja-JP" altLang="en-US" dirty="0"/>
              <a:t> </a:t>
            </a:r>
            <a:r>
              <a:rPr lang="en-US" altLang="ja-JP" dirty="0"/>
              <a:t>your head while saying </a:t>
            </a:r>
            <a:r>
              <a:rPr lang="en-US" altLang="ja-JP" i="1" dirty="0"/>
              <a:t>Norito.</a:t>
            </a:r>
          </a:p>
          <a:p>
            <a:pPr algn="l"/>
            <a:r>
              <a:rPr lang="ja-JP" altLang="en-US" dirty="0"/>
              <a:t>祝詞（のりと）を読んでいる間は、頭をお下げください。</a:t>
            </a:r>
            <a:endParaRPr lang="en-US" altLang="ja-JP" dirty="0"/>
          </a:p>
          <a:p>
            <a:pPr algn="l"/>
            <a:endParaRPr lang="en-US" altLang="ja-JP" dirty="0"/>
          </a:p>
          <a:p>
            <a:pPr algn="l"/>
            <a:r>
              <a:rPr lang="en-US" altLang="ja-JP" b="1" dirty="0"/>
              <a:t>3.Offering</a:t>
            </a:r>
            <a:r>
              <a:rPr lang="ja-JP" altLang="en-US" b="1" dirty="0"/>
              <a:t> </a:t>
            </a:r>
            <a:r>
              <a:rPr lang="en-US" altLang="ja-JP" b="1" i="1" dirty="0" err="1"/>
              <a:t>Tamagushi</a:t>
            </a:r>
            <a:r>
              <a:rPr lang="en-US" altLang="ja-JP" b="1" i="1" dirty="0"/>
              <a:t> </a:t>
            </a:r>
            <a:r>
              <a:rPr lang="en-US" altLang="ja-JP" b="1" dirty="0"/>
              <a:t>(a branch of a sacred tree) to put on your mind</a:t>
            </a:r>
          </a:p>
          <a:p>
            <a:pPr algn="l"/>
            <a:r>
              <a:rPr lang="en-US" altLang="ja-JP" b="1" dirty="0"/>
              <a:t>and worship deities all over Japan  through </a:t>
            </a:r>
            <a:r>
              <a:rPr lang="en-US" altLang="ja-JP" b="1" dirty="0" err="1"/>
              <a:t>Mankusen</a:t>
            </a:r>
            <a:r>
              <a:rPr lang="en-US" altLang="ja-JP" b="1" dirty="0"/>
              <a:t> shrine.</a:t>
            </a:r>
          </a:p>
          <a:p>
            <a:pPr algn="l"/>
            <a:r>
              <a:rPr lang="ja-JP" altLang="en-US" b="1" dirty="0"/>
              <a:t>玉串（たまぐし）（神聖な木の枝）に思いを乗せ、日本全国の神様を万九千社を通して拝礼します。</a:t>
            </a:r>
            <a:endParaRPr lang="en-US" altLang="ja-JP" b="1" dirty="0"/>
          </a:p>
          <a:p>
            <a:pPr algn="l"/>
            <a:r>
              <a:rPr lang="en-US" altLang="ja-JP" dirty="0"/>
              <a:t>Please</a:t>
            </a:r>
            <a:r>
              <a:rPr lang="ja-JP" altLang="en-US" dirty="0"/>
              <a:t> </a:t>
            </a:r>
            <a:r>
              <a:rPr lang="en-US" altLang="ja-JP" dirty="0"/>
              <a:t>put</a:t>
            </a:r>
            <a:r>
              <a:rPr lang="ja-JP" altLang="en-US" dirty="0"/>
              <a:t> </a:t>
            </a:r>
            <a:r>
              <a:rPr lang="en-US" altLang="ja-JP" i="1" dirty="0" err="1"/>
              <a:t>Tamagushi</a:t>
            </a:r>
            <a:r>
              <a:rPr lang="en-US" altLang="ja-JP" i="1" dirty="0"/>
              <a:t> </a:t>
            </a:r>
            <a:r>
              <a:rPr lang="en-US" altLang="ja-JP" dirty="0"/>
              <a:t>on</a:t>
            </a:r>
            <a:r>
              <a:rPr lang="ja-JP" altLang="en-US" dirty="0"/>
              <a:t> </a:t>
            </a:r>
            <a:r>
              <a:rPr lang="en-US" altLang="ja-JP" dirty="0"/>
              <a:t>the wood desk and bow twice , clap twice, and then once more. </a:t>
            </a:r>
          </a:p>
          <a:p>
            <a:pPr algn="l"/>
            <a:r>
              <a:rPr lang="ja-JP" altLang="en-US" dirty="0"/>
              <a:t>木の机の上に玉串を置き、２礼２拍手１礼で拝礼します。</a:t>
            </a:r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04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050A-EF49-B13E-612B-D75AE26D0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2770CF-043C-64B2-9244-4D62583A6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5" y="327991"/>
            <a:ext cx="11725275" cy="884583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latin typeface="ＤＨＰ平成明朝体W3" panose="02020300000000000000" pitchFamily="18" charset="-128"/>
                <a:ea typeface="ＤＨＰ平成明朝体W3" panose="02020300000000000000" pitchFamily="18" charset="-128"/>
              </a:rPr>
              <a:t>Program</a:t>
            </a:r>
            <a:r>
              <a:rPr lang="en-US" altLang="ja-JP" i="1" dirty="0">
                <a:latin typeface="ＤＨＰ平成明朝体W3" panose="02020300000000000000" pitchFamily="18" charset="-128"/>
                <a:ea typeface="ＤＨＰ平成明朝体W3" panose="02020300000000000000" pitchFamily="18" charset="-128"/>
              </a:rPr>
              <a:t>~Kamiarimikuji~page2</a:t>
            </a:r>
            <a:endParaRPr kumimoji="1" lang="ja-JP" altLang="en-US" i="1" dirty="0">
              <a:latin typeface="ＤＨＰ平成明朝体W3" panose="02020300000000000000" pitchFamily="18" charset="-128"/>
              <a:ea typeface="ＤＨＰ平成明朝体W3" panose="02020300000000000000" pitchFamily="18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97A9B53-BB7B-3FEE-D3BD-A2BFA14225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375" y="1212574"/>
            <a:ext cx="11725275" cy="5645426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ja-JP" b="1" dirty="0"/>
              <a:t>4.Waiting for the answer of </a:t>
            </a:r>
            <a:r>
              <a:rPr lang="en-US" altLang="ja-JP" b="1" i="1" dirty="0" err="1"/>
              <a:t>Kamiarimikuji</a:t>
            </a:r>
            <a:r>
              <a:rPr lang="ja-JP" altLang="en-US" b="1" dirty="0"/>
              <a:t>（</a:t>
            </a:r>
            <a:r>
              <a:rPr lang="en-US" altLang="ja-JP" b="1" dirty="0"/>
              <a:t>fortune-telling</a:t>
            </a:r>
            <a:r>
              <a:rPr lang="ja-JP" altLang="en-US" b="1" dirty="0"/>
              <a:t>）</a:t>
            </a:r>
            <a:r>
              <a:rPr lang="en-US" altLang="ja-JP" b="1" dirty="0"/>
              <a:t>(</a:t>
            </a:r>
            <a:r>
              <a:rPr lang="ja-JP" altLang="en-US" b="1" dirty="0"/>
              <a:t>神在みくじの結果を待ちます</a:t>
            </a:r>
            <a:r>
              <a:rPr lang="en-US" altLang="ja-JP" b="1" dirty="0"/>
              <a:t>)</a:t>
            </a:r>
          </a:p>
          <a:p>
            <a:pPr algn="l"/>
            <a:r>
              <a:rPr lang="en-US" altLang="ja-JP" dirty="0"/>
              <a:t> While waiting for it, please be quietly.</a:t>
            </a:r>
          </a:p>
          <a:p>
            <a:pPr algn="l"/>
            <a:r>
              <a:rPr lang="en-US" altLang="ja-JP" dirty="0"/>
              <a:t>(</a:t>
            </a:r>
            <a:r>
              <a:rPr lang="ja-JP" altLang="en-US" dirty="0"/>
              <a:t>結果が出るまでの間、静かにお待ちください。</a:t>
            </a:r>
            <a:r>
              <a:rPr lang="en-US" altLang="ja-JP" dirty="0"/>
              <a:t>)</a:t>
            </a:r>
          </a:p>
          <a:p>
            <a:pPr algn="l"/>
            <a:endParaRPr lang="en-US" altLang="ja-JP" dirty="0"/>
          </a:p>
          <a:p>
            <a:pPr algn="l"/>
            <a:r>
              <a:rPr lang="en-US" altLang="ja-JP" b="1" dirty="0"/>
              <a:t>5.You can get </a:t>
            </a:r>
            <a:r>
              <a:rPr lang="en-US" altLang="ja-JP" b="1" i="1" dirty="0" err="1"/>
              <a:t>Kamiarimikuji</a:t>
            </a:r>
            <a:r>
              <a:rPr lang="en-US" altLang="ja-JP" b="1" i="1" dirty="0"/>
              <a:t>, </a:t>
            </a:r>
            <a:r>
              <a:rPr lang="en-US" altLang="ja-JP" b="1" dirty="0"/>
              <a:t>plum wine(plum liquor),</a:t>
            </a:r>
            <a:r>
              <a:rPr lang="ja-JP" altLang="en-US" b="1" dirty="0"/>
              <a:t> </a:t>
            </a:r>
            <a:r>
              <a:rPr lang="en-US" altLang="ja-JP" b="1" dirty="0"/>
              <a:t>yellow</a:t>
            </a:r>
            <a:r>
              <a:rPr lang="ja-JP" altLang="en-US" b="1" dirty="0"/>
              <a:t> </a:t>
            </a:r>
            <a:r>
              <a:rPr lang="en-US" altLang="ja-JP" b="1" dirty="0"/>
              <a:t>bag marked our shrine’s crest, and your favorite amulet.(</a:t>
            </a:r>
            <a:r>
              <a:rPr lang="ja-JP" altLang="en-US" b="1" dirty="0"/>
              <a:t>神在みくじ、梅酒、社紋の入った黄色い手提げ、そしてお気に入りのお守りを受け取ります。</a:t>
            </a:r>
            <a:r>
              <a:rPr lang="en-US" altLang="ja-JP" b="1" dirty="0"/>
              <a:t>)</a:t>
            </a:r>
          </a:p>
          <a:p>
            <a:pPr algn="l"/>
            <a:r>
              <a:rPr lang="en-US" altLang="ja-JP" dirty="0"/>
              <a:t>About </a:t>
            </a:r>
            <a:r>
              <a:rPr lang="en-US" altLang="ja-JP"/>
              <a:t>your amulet</a:t>
            </a:r>
            <a:r>
              <a:rPr lang="en-US" altLang="ja-JP" dirty="0"/>
              <a:t>, you can choose it at application counter.</a:t>
            </a:r>
          </a:p>
          <a:p>
            <a:pPr algn="l"/>
            <a:r>
              <a:rPr lang="ja-JP" altLang="en-US" dirty="0"/>
              <a:t>（お守りについては、受付窓口でお選びください。）</a:t>
            </a:r>
            <a:endParaRPr lang="en-US" altLang="ja-JP" dirty="0"/>
          </a:p>
          <a:p>
            <a:pPr algn="l"/>
            <a:endParaRPr lang="en-US" altLang="ja-JP" dirty="0"/>
          </a:p>
          <a:p>
            <a:pPr algn="l"/>
            <a:r>
              <a:rPr lang="en-US" altLang="ja-JP" b="1" dirty="0"/>
              <a:t>We want you to come a happy new year!</a:t>
            </a:r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lang="en-US" altLang="ja-JP" dirty="0"/>
          </a:p>
          <a:p>
            <a:pPr algn="l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4017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631</Words>
  <Application>Microsoft Office PowerPoint</Application>
  <PresentationFormat>ワイド画面</PresentationFormat>
  <Paragraphs>50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ＤＦ平成明朝体W3</vt:lpstr>
      <vt:lpstr>ＤＨＰ平成明朝体W3</vt:lpstr>
      <vt:lpstr>游ゴシック</vt:lpstr>
      <vt:lpstr>游ゴシック Light</vt:lpstr>
      <vt:lpstr>Arial</vt:lpstr>
      <vt:lpstr>Office テーマ</vt:lpstr>
      <vt:lpstr>Application（受付）～Kamiarimikuji～</vt:lpstr>
      <vt:lpstr>3.Offering money(お初穂料) 　4,000 yen  Please offer it at the counter(=Application space)　with your pink sheet.  (※Please check your name on your sheet.)  (お初穂料4,000円を、ピンクの紙と一緒にカウンターにて御納めください。ご自身のお名前が書いてあることを確認してください。)  4.Please wait until your desired time on grounds .   Before 5~10 minutes , please come back that tent near .  (ご希望の時間まで、敷地内でお待ちください。5～10分前には、テントの近くに戻ってきてください。)   5.If we call your name, please follow us. (お名前を呼ばれたら、後についてきてください。)</vt:lpstr>
      <vt:lpstr>Program~Kamiarimikuji~page1</vt:lpstr>
      <vt:lpstr>Program~Kamiarimikuji~page2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寛史 錦田</dc:creator>
  <cp:lastModifiedBy>寛史 錦田</cp:lastModifiedBy>
  <cp:revision>35</cp:revision>
  <cp:lastPrinted>2025-11-28T01:50:50Z</cp:lastPrinted>
  <dcterms:created xsi:type="dcterms:W3CDTF">2025-10-22T03:03:36Z</dcterms:created>
  <dcterms:modified xsi:type="dcterms:W3CDTF">2025-11-28T13:25:54Z</dcterms:modified>
</cp:coreProperties>
</file>